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  <p:sldId id="322" r:id="rId3"/>
    <p:sldId id="329" r:id="rId4"/>
    <p:sldId id="325" r:id="rId5"/>
    <p:sldId id="323" r:id="rId6"/>
    <p:sldId id="324" r:id="rId7"/>
    <p:sldId id="326" r:id="rId8"/>
    <p:sldId id="32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5271FF"/>
    <a:srgbClr val="7ED956"/>
    <a:srgbClr val="0070C0"/>
    <a:srgbClr val="53A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6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01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3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81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5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7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1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1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7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8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5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BB7C-E15A-471B-9CF8-7CC370ED08DA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1DEF18-1D1A-4BCD-9B80-4F591FE5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9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2448" y="5403867"/>
            <a:ext cx="6467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Твори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 - Игелек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кыл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09" y="1225969"/>
            <a:ext cx="3790699" cy="37906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2766" y="286442"/>
            <a:ext cx="8730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Тукаевская районная организация ООРО Татарской РО Всероссийского общества инвалидов «Общество инвалидов Республики Татарстан»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5021" y="6330298"/>
            <a:ext cx="7636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Тукаевский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район, г. Набережные Челны, пр.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М.Джалиля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д.46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5" y="144376"/>
            <a:ext cx="1412457" cy="1412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25525" r="22850" b="24408"/>
          <a:stretch/>
        </p:blipFill>
        <p:spPr>
          <a:xfrm>
            <a:off x="3621511" y="264696"/>
            <a:ext cx="6131129" cy="3477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0832" y="3850480"/>
            <a:ext cx="9380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Проект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«Твори добро» реализовывается на базе Тукаевская районная организация ООРО Татарской РО Всероссийского общества инвалидов «Общество инвалидов Республики Татарстан», где создана комиссия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рассмотрения вопроса по оказанию дополнительной адресной поддержки инвалидам, попавших в трудную жизненную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ситуацию.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3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2" y="168441"/>
            <a:ext cx="1515981" cy="1515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15182" r="8319"/>
          <a:stretch/>
        </p:blipFill>
        <p:spPr>
          <a:xfrm>
            <a:off x="6485021" y="2382249"/>
            <a:ext cx="5582654" cy="3645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1" y="2382249"/>
            <a:ext cx="5468357" cy="36455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61408" y="168441"/>
            <a:ext cx="9244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Мероприятие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организовывается на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общерайонном уровне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приглашением благотворителей,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благополучателей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этом мероприятии исполняются самые сокровенные желания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инвалидов и детей - инвалидов.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ходе мероприятия формируется фонд денежных средств для оказания финансовой (материальной) помощи на следующий год.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0" y="118772"/>
            <a:ext cx="622558" cy="6225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t="12211" b="16725"/>
          <a:stretch/>
        </p:blipFill>
        <p:spPr>
          <a:xfrm>
            <a:off x="8527006" y="1165775"/>
            <a:ext cx="3528593" cy="2013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4" y="3767739"/>
            <a:ext cx="3860132" cy="2573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7754" y="156039"/>
            <a:ext cx="6467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Твори добро - Игелек кыл 2021 год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34" y="937291"/>
            <a:ext cx="3860132" cy="2572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0" y="1280228"/>
            <a:ext cx="3880886" cy="18865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1354" y="4315785"/>
            <a:ext cx="7295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привлеченных на реализацию проекта средств с расшифровкой по источникам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Объем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привлеченных на реализацию проекта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 - три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миллиона шестьдесят девять тысяч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рублей.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Источник - добровольное пожертвование.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2" y="168441"/>
            <a:ext cx="1515981" cy="1515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5" y="818146"/>
            <a:ext cx="3976814" cy="26512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18860" y="180471"/>
            <a:ext cx="6467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Твори добро - Игелек кыл 2019 год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1" y="818146"/>
            <a:ext cx="3980447" cy="2653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85" y="3962650"/>
            <a:ext cx="3982074" cy="2654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962650"/>
            <a:ext cx="3982075" cy="26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2" y="168441"/>
            <a:ext cx="1515981" cy="1515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9175" y="156408"/>
            <a:ext cx="6467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Твори добро - Игелек кыл 2020 год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9" y="3971757"/>
            <a:ext cx="3980447" cy="2653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926431"/>
            <a:ext cx="3980447" cy="2653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16" y="3971757"/>
            <a:ext cx="3980447" cy="2653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16" y="926431"/>
            <a:ext cx="3980447" cy="26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2" y="168441"/>
            <a:ext cx="1515981" cy="1515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04" y="1074555"/>
            <a:ext cx="3843528" cy="2564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33" y="1072968"/>
            <a:ext cx="3845908" cy="2566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33" y="4020495"/>
            <a:ext cx="3845908" cy="2566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04" y="4020495"/>
            <a:ext cx="3845908" cy="25662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07628" y="168439"/>
            <a:ext cx="6467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53" y="1431755"/>
            <a:ext cx="3958391" cy="39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17920</TotalTime>
  <Words>177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JSC TATMEDIA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ЯКТЫ ЮЛ – ЯХШЫ ЮЛ</dc:title>
  <dc:creator>Альфия Ш. Сунгатуллина</dc:creator>
  <cp:lastModifiedBy>гараева</cp:lastModifiedBy>
  <cp:revision>274</cp:revision>
  <dcterms:created xsi:type="dcterms:W3CDTF">2020-11-13T07:07:13Z</dcterms:created>
  <dcterms:modified xsi:type="dcterms:W3CDTF">2022-11-18T10:40:21Z</dcterms:modified>
</cp:coreProperties>
</file>